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69" r:id="rId2"/>
    <p:sldId id="267" r:id="rId3"/>
    <p:sldId id="262" r:id="rId4"/>
    <p:sldId id="263" r:id="rId5"/>
    <p:sldId id="270" r:id="rId6"/>
    <p:sldId id="278" r:id="rId7"/>
    <p:sldId id="273" r:id="rId8"/>
    <p:sldId id="279" r:id="rId9"/>
    <p:sldId id="274" r:id="rId10"/>
    <p:sldId id="277" r:id="rId11"/>
    <p:sldId id="283" r:id="rId12"/>
    <p:sldId id="275" r:id="rId13"/>
    <p:sldId id="276"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16" autoAdjust="0"/>
  </p:normalViewPr>
  <p:slideViewPr>
    <p:cSldViewPr snapToGrid="0">
      <p:cViewPr varScale="1">
        <p:scale>
          <a:sx n="70" d="100"/>
          <a:sy n="70" d="100"/>
        </p:scale>
        <p:origin x="738"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12/5/2024</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7A9393-DFD9-435A-BA97-C67C02BFC85C}"/>
              </a:ext>
            </a:extLst>
          </p:cNvPr>
          <p:cNvSpPr>
            <a:spLocks noGrp="1"/>
          </p:cNvSpPr>
          <p:nvPr>
            <p:ph type="title"/>
          </p:nvPr>
        </p:nvSpPr>
        <p:spPr/>
        <p:txBody>
          <a:bodyPr/>
          <a:lstStyle/>
          <a:p>
            <a:r>
              <a:rPr lang="en-US" dirty="0"/>
              <a:t>This Exhibit is to immerse you in the Culture and the Country. Mexico is more than tacos and dugs cartels. </a:t>
            </a:r>
            <a:br>
              <a:rPr lang="en-US" dirty="0"/>
            </a:br>
            <a:r>
              <a:rPr lang="en-US" dirty="0"/>
              <a:t>let’s get to know more about Mexico</a:t>
            </a:r>
          </a:p>
        </p:txBody>
      </p:sp>
      <p:pic>
        <p:nvPicPr>
          <p:cNvPr id="4" name="Picture Placeholder 3">
            <a:extLst>
              <a:ext uri="{FF2B5EF4-FFF2-40B4-BE49-F238E27FC236}">
                <a16:creationId xmlns:a16="http://schemas.microsoft.com/office/drawing/2014/main" id="{C950B29F-1C40-40DD-8F7A-F70A3EC5ED79}"/>
              </a:ext>
            </a:extLst>
          </p:cNvPr>
          <p:cNvPicPr>
            <a:picLocks noGrp="1" noChangeAspect="1"/>
          </p:cNvPicPr>
          <p:nvPr>
            <p:ph type="pic" sz="quarter" idx="12"/>
          </p:nvPr>
        </p:nvPicPr>
        <p:blipFill>
          <a:blip r:embed="rId2"/>
          <a:srcRect l="20" r="20"/>
          <a:stretch>
            <a:fillRect/>
          </a:stretch>
        </p:blipFill>
        <p:spPr>
          <a:xfrm>
            <a:off x="1002353" y="1411776"/>
            <a:ext cx="3992160" cy="2842172"/>
          </a:xfrm>
          <a:prstGeom prst="rect">
            <a:avLst/>
          </a:prstGeom>
        </p:spPr>
      </p:pic>
      <p:pic>
        <p:nvPicPr>
          <p:cNvPr id="1028" name="Picture 4" descr="MÁS DE 2 MIL MDP PARA CARRETERAS DEL PAÍS">
            <a:extLst>
              <a:ext uri="{FF2B5EF4-FFF2-40B4-BE49-F238E27FC236}">
                <a16:creationId xmlns:a16="http://schemas.microsoft.com/office/drawing/2014/main" id="{E1372B81-4D33-247B-FE09-A1FD31F64C06}"/>
              </a:ext>
            </a:extLst>
          </p:cNvPr>
          <p:cNvPicPr>
            <a:picLocks noGrp="1" noChangeAspect="1" noChangeArrowheads="1"/>
          </p:cNvPicPr>
          <p:nvPr>
            <p:ph type="pic" sz="quarter" idx="18"/>
          </p:nvPr>
        </p:nvPicPr>
        <p:blipFill>
          <a:blip r:embed="rId3">
            <a:extLst>
              <a:ext uri="{28A0092B-C50C-407E-A947-70E740481C1C}">
                <a14:useLocalDpi xmlns:a14="http://schemas.microsoft.com/office/drawing/2010/main" val="0"/>
              </a:ext>
            </a:extLst>
          </a:blip>
          <a:srcRect l="20273" r="20273"/>
          <a:stretch>
            <a:fillRect/>
          </a:stretch>
        </p:blipFill>
        <p:spPr bwMode="auto">
          <a:xfrm>
            <a:off x="6096000" y="0"/>
            <a:ext cx="625551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511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3B7AF9B-164E-4E77-9DC8-D58E9174B71F}"/>
              </a:ext>
            </a:extLst>
          </p:cNvPr>
          <p:cNvSpPr txBox="1">
            <a:spLocks/>
          </p:cNvSpPr>
          <p:nvPr/>
        </p:nvSpPr>
        <p:spPr>
          <a:xfrm>
            <a:off x="4820024" y="620950"/>
            <a:ext cx="5582933" cy="700954"/>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pPr>
              <a:spcAft>
                <a:spcPts val="600"/>
              </a:spcAft>
            </a:pPr>
            <a:r>
              <a:rPr lang="en-US" sz="4800" dirty="0">
                <a:solidFill>
                  <a:schemeClr val="tx1"/>
                </a:solidFill>
                <a:ea typeface="+mj-ea"/>
                <a:cs typeface="+mj-cs"/>
              </a:rPr>
              <a:t>Exhibit Mexico </a:t>
            </a:r>
          </a:p>
        </p:txBody>
      </p:sp>
      <p:sp>
        <p:nvSpPr>
          <p:cNvPr id="21" name="Freeform: Shape 20">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Placeholder 5">
            <a:extLst>
              <a:ext uri="{FF2B5EF4-FFF2-40B4-BE49-F238E27FC236}">
                <a16:creationId xmlns:a16="http://schemas.microsoft.com/office/drawing/2014/main" id="{491E5D85-BD87-4873-BF08-E413DFEA9A99}"/>
              </a:ext>
            </a:extLst>
          </p:cNvPr>
          <p:cNvPicPr>
            <a:picLocks noGrp="1" noChangeAspect="1"/>
          </p:cNvPicPr>
          <p:nvPr>
            <p:ph type="pic" sz="quarter" idx="12"/>
          </p:nvPr>
        </p:nvPicPr>
        <p:blipFill rotWithShape="1">
          <a:blip r:embed="rId2"/>
          <a:srcRect t="10659" r="-2" b="353"/>
          <a:stretch/>
        </p:blipFill>
        <p:spPr>
          <a:xfrm>
            <a:off x="33289" y="0"/>
            <a:ext cx="5372652" cy="6374535"/>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
        <p:nvSpPr>
          <p:cNvPr id="12" name="Title 2">
            <a:extLst>
              <a:ext uri="{FF2B5EF4-FFF2-40B4-BE49-F238E27FC236}">
                <a16:creationId xmlns:a16="http://schemas.microsoft.com/office/drawing/2014/main" id="{36C4E887-3327-4CC1-83C1-533CD1413FF4}"/>
              </a:ext>
            </a:extLst>
          </p:cNvPr>
          <p:cNvSpPr txBox="1">
            <a:spLocks/>
          </p:cNvSpPr>
          <p:nvPr/>
        </p:nvSpPr>
        <p:spPr>
          <a:xfrm>
            <a:off x="2266330" y="3153984"/>
            <a:ext cx="940695" cy="288268"/>
          </a:xfrm>
          <a:prstGeom prst="rect">
            <a:avLst/>
          </a:prstGeom>
        </p:spPr>
        <p:txBody>
          <a:bodyPr vert="horz" lIns="91440" tIns="45720" rIns="91440" bIns="45720" rtlCol="0" anchor="t">
            <a:normAutofit fontScale="25000" lnSpcReduction="20000"/>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pPr>
              <a:spcAft>
                <a:spcPts val="600"/>
              </a:spcAft>
            </a:pPr>
            <a:r>
              <a:rPr lang="en-US" sz="4800" dirty="0">
                <a:solidFill>
                  <a:schemeClr val="bg1"/>
                </a:solidFill>
                <a:ea typeface="+mj-ea"/>
                <a:cs typeface="+mj-cs"/>
              </a:rPr>
              <a:t>Enter</a:t>
            </a:r>
          </a:p>
        </p:txBody>
      </p:sp>
      <p:sp>
        <p:nvSpPr>
          <p:cNvPr id="19" name="Text Placeholder 17">
            <a:extLst>
              <a:ext uri="{FF2B5EF4-FFF2-40B4-BE49-F238E27FC236}">
                <a16:creationId xmlns:a16="http://schemas.microsoft.com/office/drawing/2014/main" id="{71E089A6-539A-42EB-A3C6-A3D56D93214F}"/>
              </a:ext>
            </a:extLst>
          </p:cNvPr>
          <p:cNvSpPr txBox="1">
            <a:spLocks/>
          </p:cNvSpPr>
          <p:nvPr/>
        </p:nvSpPr>
        <p:spPr>
          <a:xfrm>
            <a:off x="5558499" y="1210211"/>
            <a:ext cx="2953372" cy="490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Top-Down Blueprint</a:t>
            </a:r>
          </a:p>
        </p:txBody>
      </p:sp>
      <p:pic>
        <p:nvPicPr>
          <p:cNvPr id="8" name="Picture 7">
            <a:extLst>
              <a:ext uri="{FF2B5EF4-FFF2-40B4-BE49-F238E27FC236}">
                <a16:creationId xmlns:a16="http://schemas.microsoft.com/office/drawing/2014/main" id="{6F9F65E6-048E-19C7-0569-8303875A7A7F}"/>
              </a:ext>
            </a:extLst>
          </p:cNvPr>
          <p:cNvPicPr>
            <a:picLocks noChangeAspect="1"/>
          </p:cNvPicPr>
          <p:nvPr/>
        </p:nvPicPr>
        <p:blipFill>
          <a:blip r:embed="rId3"/>
          <a:stretch>
            <a:fillRect/>
          </a:stretch>
        </p:blipFill>
        <p:spPr>
          <a:xfrm>
            <a:off x="6096000" y="1911165"/>
            <a:ext cx="5764696" cy="4513866"/>
          </a:xfrm>
          <a:prstGeom prst="rect">
            <a:avLst/>
          </a:prstGeom>
        </p:spPr>
      </p:pic>
    </p:spTree>
    <p:extLst>
      <p:ext uri="{BB962C8B-B14F-4D97-AF65-F5344CB8AC3E}">
        <p14:creationId xmlns:p14="http://schemas.microsoft.com/office/powerpoint/2010/main" val="31126643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3B7AF9B-164E-4E77-9DC8-D58E9174B71F}"/>
              </a:ext>
            </a:extLst>
          </p:cNvPr>
          <p:cNvSpPr txBox="1">
            <a:spLocks/>
          </p:cNvSpPr>
          <p:nvPr/>
        </p:nvSpPr>
        <p:spPr>
          <a:xfrm>
            <a:off x="5058564" y="483465"/>
            <a:ext cx="2680706" cy="62144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pPr>
              <a:spcAft>
                <a:spcPts val="600"/>
              </a:spcAft>
            </a:pPr>
            <a:r>
              <a:rPr lang="en-US" sz="4800" dirty="0">
                <a:solidFill>
                  <a:schemeClr val="tx1"/>
                </a:solidFill>
                <a:ea typeface="+mj-ea"/>
                <a:cs typeface="+mj-cs"/>
              </a:rPr>
              <a:t>Exhibit </a:t>
            </a:r>
          </a:p>
        </p:txBody>
      </p:sp>
      <p:sp>
        <p:nvSpPr>
          <p:cNvPr id="21" name="Freeform: Shape 20">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Placeholder 5">
            <a:extLst>
              <a:ext uri="{FF2B5EF4-FFF2-40B4-BE49-F238E27FC236}">
                <a16:creationId xmlns:a16="http://schemas.microsoft.com/office/drawing/2014/main" id="{491E5D85-BD87-4873-BF08-E413DFEA9A99}"/>
              </a:ext>
            </a:extLst>
          </p:cNvPr>
          <p:cNvPicPr>
            <a:picLocks noGrp="1" noChangeAspect="1"/>
          </p:cNvPicPr>
          <p:nvPr>
            <p:ph type="pic" sz="quarter" idx="12"/>
          </p:nvPr>
        </p:nvPicPr>
        <p:blipFill rotWithShape="1">
          <a:blip r:embed="rId2"/>
          <a:srcRect t="10659" r="-2" b="353"/>
          <a:stretch/>
        </p:blipFill>
        <p:spPr>
          <a:xfrm>
            <a:off x="33289" y="0"/>
            <a:ext cx="5372652" cy="6374535"/>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
        <p:nvSpPr>
          <p:cNvPr id="12" name="Title 2">
            <a:extLst>
              <a:ext uri="{FF2B5EF4-FFF2-40B4-BE49-F238E27FC236}">
                <a16:creationId xmlns:a16="http://schemas.microsoft.com/office/drawing/2014/main" id="{36C4E887-3327-4CC1-83C1-533CD1413FF4}"/>
              </a:ext>
            </a:extLst>
          </p:cNvPr>
          <p:cNvSpPr txBox="1">
            <a:spLocks/>
          </p:cNvSpPr>
          <p:nvPr/>
        </p:nvSpPr>
        <p:spPr>
          <a:xfrm>
            <a:off x="2266330" y="3153984"/>
            <a:ext cx="940695" cy="288268"/>
          </a:xfrm>
          <a:prstGeom prst="rect">
            <a:avLst/>
          </a:prstGeom>
        </p:spPr>
        <p:txBody>
          <a:bodyPr vert="horz" lIns="91440" tIns="45720" rIns="91440" bIns="45720" rtlCol="0" anchor="t">
            <a:normAutofit fontScale="25000" lnSpcReduction="20000"/>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pPr>
              <a:spcAft>
                <a:spcPts val="600"/>
              </a:spcAft>
            </a:pPr>
            <a:r>
              <a:rPr lang="en-US" sz="4800" dirty="0">
                <a:solidFill>
                  <a:schemeClr val="bg1"/>
                </a:solidFill>
                <a:ea typeface="+mj-ea"/>
                <a:cs typeface="+mj-cs"/>
              </a:rPr>
              <a:t>Enter</a:t>
            </a:r>
          </a:p>
        </p:txBody>
      </p:sp>
      <p:pic>
        <p:nvPicPr>
          <p:cNvPr id="7" name="Picture 6">
            <a:extLst>
              <a:ext uri="{FF2B5EF4-FFF2-40B4-BE49-F238E27FC236}">
                <a16:creationId xmlns:a16="http://schemas.microsoft.com/office/drawing/2014/main" id="{D7887A63-46FC-48C2-B003-0453CE584342}"/>
              </a:ext>
            </a:extLst>
          </p:cNvPr>
          <p:cNvPicPr>
            <a:picLocks noChangeAspect="1"/>
          </p:cNvPicPr>
          <p:nvPr/>
        </p:nvPicPr>
        <p:blipFill>
          <a:blip r:embed="rId3"/>
          <a:stretch>
            <a:fillRect/>
          </a:stretch>
        </p:blipFill>
        <p:spPr>
          <a:xfrm>
            <a:off x="5748385" y="1327710"/>
            <a:ext cx="2609850" cy="2385271"/>
          </a:xfrm>
          <a:prstGeom prst="rect">
            <a:avLst/>
          </a:prstGeom>
        </p:spPr>
      </p:pic>
      <p:sp>
        <p:nvSpPr>
          <p:cNvPr id="15" name="Text Placeholder 17">
            <a:extLst>
              <a:ext uri="{FF2B5EF4-FFF2-40B4-BE49-F238E27FC236}">
                <a16:creationId xmlns:a16="http://schemas.microsoft.com/office/drawing/2014/main" id="{8CD780BA-E85B-496E-B9E5-DED80BC6033E}"/>
              </a:ext>
            </a:extLst>
          </p:cNvPr>
          <p:cNvSpPr txBox="1">
            <a:spLocks/>
          </p:cNvSpPr>
          <p:nvPr/>
        </p:nvSpPr>
        <p:spPr>
          <a:xfrm>
            <a:off x="8520082" y="1342600"/>
            <a:ext cx="3539396" cy="25161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Segoe UI" panose="020B0502040204020203" pitchFamily="34" charset="0"/>
              </a:rPr>
              <a:t>This part is just to show some pictures of the culture and will have some descriptions</a:t>
            </a:r>
          </a:p>
          <a:p>
            <a:r>
              <a:rPr lang="en-US" sz="1800" dirty="0">
                <a:latin typeface="Segoe UI" panose="020B0502040204020203" pitchFamily="34" charset="0"/>
              </a:rPr>
              <a:t>Tall approx. 10 ft</a:t>
            </a:r>
          </a:p>
          <a:p>
            <a:r>
              <a:rPr lang="en-US" sz="1800" dirty="0">
                <a:latin typeface="Segoe UI" panose="020B0502040204020203" pitchFamily="34" charset="0"/>
              </a:rPr>
              <a:t>All the pictures will be colorful</a:t>
            </a:r>
          </a:p>
          <a:p>
            <a:r>
              <a:rPr lang="en-US" sz="1800" dirty="0">
                <a:latin typeface="Segoe UI" panose="020B0502040204020203" pitchFamily="34" charset="0"/>
              </a:rPr>
              <a:t>Depending on the pictures will be the color of the walls </a:t>
            </a:r>
            <a:endParaRPr lang="en-US" dirty="0"/>
          </a:p>
        </p:txBody>
      </p:sp>
      <p:pic>
        <p:nvPicPr>
          <p:cNvPr id="3076" name="Picture 4" descr="Craft In America: Piñatas: The High Art of Celebration">
            <a:extLst>
              <a:ext uri="{FF2B5EF4-FFF2-40B4-BE49-F238E27FC236}">
                <a16:creationId xmlns:a16="http://schemas.microsoft.com/office/drawing/2014/main" id="{FFB95D8F-59F5-ED4D-F6D0-A58B47004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8385" y="4192553"/>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stamos Aquí' art gallery shares U.S. and Mexico border experiences – The  Daily Aztec">
            <a:extLst>
              <a:ext uri="{FF2B5EF4-FFF2-40B4-BE49-F238E27FC236}">
                <a16:creationId xmlns:a16="http://schemas.microsoft.com/office/drawing/2014/main" id="{E1CCCF28-3236-B207-80E6-2DB28D90D3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4318" y="4192553"/>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991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1435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itle 3">
            <a:extLst>
              <a:ext uri="{FF2B5EF4-FFF2-40B4-BE49-F238E27FC236}">
                <a16:creationId xmlns:a16="http://schemas.microsoft.com/office/drawing/2014/main" id="{4D2E974F-7F04-5777-501B-87E53112EEE0}"/>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sz="4400" dirty="0">
                <a:solidFill>
                  <a:srgbClr val="FFFFFF"/>
                </a:solidFill>
                <a:ea typeface="+mj-ea"/>
                <a:cs typeface="+mj-cs"/>
              </a:rPr>
              <a:t>Vr Rooms</a:t>
            </a:r>
          </a:p>
        </p:txBody>
      </p:sp>
      <p:pic>
        <p:nvPicPr>
          <p:cNvPr id="9" name="Picture Placeholder 8">
            <a:extLst>
              <a:ext uri="{FF2B5EF4-FFF2-40B4-BE49-F238E27FC236}">
                <a16:creationId xmlns:a16="http://schemas.microsoft.com/office/drawing/2014/main" id="{29ADF556-EDC5-4C20-B842-770BDB048209}"/>
              </a:ext>
            </a:extLst>
          </p:cNvPr>
          <p:cNvPicPr>
            <a:picLocks noGrp="1" noChangeAspect="1"/>
          </p:cNvPicPr>
          <p:nvPr>
            <p:ph type="pic" sz="quarter" idx="12"/>
          </p:nvPr>
        </p:nvPicPr>
        <p:blipFill rotWithShape="1">
          <a:blip r:embed="rId2"/>
          <a:srcRect t="4383" r="2" b="8749"/>
          <a:stretch/>
        </p:blipFill>
        <p:spPr>
          <a:xfrm>
            <a:off x="3704354" y="4503097"/>
            <a:ext cx="3517116" cy="2033169"/>
          </a:xfrm>
          <a:prstGeom prst="rect">
            <a:avLst/>
          </a:prstGeom>
        </p:spPr>
      </p:pic>
      <p:sp>
        <p:nvSpPr>
          <p:cNvPr id="24" name="Rectangle 2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 Placeholder 2">
            <a:extLst>
              <a:ext uri="{FF2B5EF4-FFF2-40B4-BE49-F238E27FC236}">
                <a16:creationId xmlns:a16="http://schemas.microsoft.com/office/drawing/2014/main" id="{861947C1-E6F3-03EA-9E92-3C202988B227}"/>
              </a:ext>
            </a:extLst>
          </p:cNvPr>
          <p:cNvSpPr>
            <a:spLocks noGrp="1"/>
          </p:cNvSpPr>
          <p:nvPr>
            <p:ph type="body" sz="quarter" idx="11"/>
          </p:nvPr>
        </p:nvSpPr>
        <p:spPr>
          <a:xfrm>
            <a:off x="8029319" y="917725"/>
            <a:ext cx="3424739" cy="4852362"/>
          </a:xfrm>
        </p:spPr>
        <p:txBody>
          <a:bodyPr vert="horz" lIns="91440" tIns="45720" rIns="91440" bIns="45720" rtlCol="0" anchor="ctr">
            <a:normAutofit/>
          </a:bodyPr>
          <a:lstStyle/>
          <a:p>
            <a:pPr algn="l">
              <a:buFont typeface="Arial" panose="020B0604020202020204" pitchFamily="34" charset="0"/>
              <a:buChar char="•"/>
            </a:pPr>
            <a:r>
              <a:rPr lang="en-US" sz="2000" dirty="0">
                <a:solidFill>
                  <a:srgbClr val="FFFFFF"/>
                </a:solidFill>
              </a:rPr>
              <a:t>At the moment, you enter any of this rooms that will be some states with their own traditions or historical events.</a:t>
            </a:r>
          </a:p>
          <a:p>
            <a:pPr algn="l">
              <a:buFont typeface="Arial" panose="020B0604020202020204" pitchFamily="34" charset="0"/>
              <a:buChar char="•"/>
            </a:pPr>
            <a:r>
              <a:rPr lang="en-US" sz="2000" dirty="0">
                <a:solidFill>
                  <a:srgbClr val="FFFFFF"/>
                </a:solidFill>
              </a:rPr>
              <a:t>You can be a guest or participant in the event (meaning if you enter a war, you can be a soldier) or tourist in a famous beach or place you want to visit </a:t>
            </a:r>
          </a:p>
        </p:txBody>
      </p:sp>
      <p:pic>
        <p:nvPicPr>
          <p:cNvPr id="16" name="Picture 2" descr="Art Gallery Management Template - Free to Use | Airtable">
            <a:extLst>
              <a:ext uri="{FF2B5EF4-FFF2-40B4-BE49-F238E27FC236}">
                <a16:creationId xmlns:a16="http://schemas.microsoft.com/office/drawing/2014/main" id="{6ADA6F59-B12B-4428-8355-BEC0F1D0E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2" y="2462315"/>
            <a:ext cx="2879036" cy="19333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EF4F835-1E19-422B-9E0D-939433D40AE7}"/>
              </a:ext>
            </a:extLst>
          </p:cNvPr>
          <p:cNvPicPr>
            <a:picLocks noChangeAspect="1"/>
          </p:cNvPicPr>
          <p:nvPr/>
        </p:nvPicPr>
        <p:blipFill>
          <a:blip r:embed="rId4"/>
          <a:stretch>
            <a:fillRect/>
          </a:stretch>
        </p:blipFill>
        <p:spPr>
          <a:xfrm>
            <a:off x="4256727" y="2359972"/>
            <a:ext cx="2143125" cy="2143125"/>
          </a:xfrm>
          <a:prstGeom prst="rect">
            <a:avLst/>
          </a:prstGeom>
        </p:spPr>
      </p:pic>
      <p:sp>
        <p:nvSpPr>
          <p:cNvPr id="11" name="Text Placeholder 17">
            <a:extLst>
              <a:ext uri="{FF2B5EF4-FFF2-40B4-BE49-F238E27FC236}">
                <a16:creationId xmlns:a16="http://schemas.microsoft.com/office/drawing/2014/main" id="{5B8BEE4C-A4EA-AAF6-5919-D6E76FF2EC0A}"/>
              </a:ext>
            </a:extLst>
          </p:cNvPr>
          <p:cNvSpPr txBox="1">
            <a:spLocks/>
          </p:cNvSpPr>
          <p:nvPr/>
        </p:nvSpPr>
        <p:spPr>
          <a:xfrm>
            <a:off x="321731" y="4546179"/>
            <a:ext cx="2879035" cy="20331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Segoe UI" panose="020B0502040204020203" pitchFamily="34" charset="0"/>
              </a:rPr>
              <a:t>VR Rooms</a:t>
            </a:r>
          </a:p>
          <a:p>
            <a:pPr lvl="1"/>
            <a:r>
              <a:rPr lang="en-US" sz="1400" dirty="0">
                <a:latin typeface="Segoe UI" panose="020B0502040204020203" pitchFamily="34" charset="0"/>
              </a:rPr>
              <a:t>This rooms will have multiples options:</a:t>
            </a:r>
          </a:p>
          <a:p>
            <a:pPr lvl="2"/>
            <a:r>
              <a:rPr lang="en-US" sz="1400" dirty="0">
                <a:latin typeface="Segoe UI" panose="020B0502040204020203" pitchFamily="34" charset="0"/>
              </a:rPr>
              <a:t>History</a:t>
            </a:r>
          </a:p>
          <a:p>
            <a:pPr lvl="2"/>
            <a:r>
              <a:rPr lang="en-US" sz="1400" dirty="0">
                <a:latin typeface="Segoe UI" panose="020B0502040204020203" pitchFamily="34" charset="0"/>
              </a:rPr>
              <a:t>Places to Visit</a:t>
            </a:r>
          </a:p>
          <a:p>
            <a:pPr lvl="2"/>
            <a:r>
              <a:rPr lang="en-US" sz="1400" dirty="0">
                <a:latin typeface="Segoe UI" panose="020B0502040204020203" pitchFamily="34" charset="0"/>
              </a:rPr>
              <a:t>Cultural events</a:t>
            </a:r>
          </a:p>
          <a:p>
            <a:pPr lvl="2"/>
            <a:r>
              <a:rPr lang="en-US" sz="1400" dirty="0">
                <a:latin typeface="Segoe UI" panose="020B0502040204020203" pitchFamily="34" charset="0"/>
              </a:rPr>
              <a:t>Visit States</a:t>
            </a:r>
            <a:endParaRPr lang="en-US" sz="1400" dirty="0"/>
          </a:p>
        </p:txBody>
      </p:sp>
    </p:spTree>
    <p:extLst>
      <p:ext uri="{BB962C8B-B14F-4D97-AF65-F5344CB8AC3E}">
        <p14:creationId xmlns:p14="http://schemas.microsoft.com/office/powerpoint/2010/main" val="150885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
            <a:extLst>
              <a:ext uri="{FF2B5EF4-FFF2-40B4-BE49-F238E27FC236}">
                <a16:creationId xmlns:a16="http://schemas.microsoft.com/office/drawing/2014/main" id="{03DE5025-3291-AF84-0632-A86F84ED8D09}"/>
              </a:ext>
            </a:extLst>
          </p:cNvPr>
          <p:cNvSpPr>
            <a:spLocks noGrp="1"/>
          </p:cNvSpPr>
          <p:nvPr>
            <p:ph type="pic" sz="quarter" idx="12"/>
          </p:nvPr>
        </p:nvSpPr>
        <p:spPr>
          <a:xfrm>
            <a:off x="0" y="0"/>
            <a:ext cx="12192000" cy="6857999"/>
          </a:xfrm>
        </p:spPr>
        <p:txBody>
          <a:bodyPr/>
          <a:lstStyle/>
          <a:p>
            <a:endParaRPr lang="en-US"/>
          </a:p>
        </p:txBody>
      </p:sp>
      <p:sp>
        <p:nvSpPr>
          <p:cNvPr id="15" name="Text Placeholder 2">
            <a:extLst>
              <a:ext uri="{FF2B5EF4-FFF2-40B4-BE49-F238E27FC236}">
                <a16:creationId xmlns:a16="http://schemas.microsoft.com/office/drawing/2014/main" id="{64B65B8F-F93A-8998-136F-2B7F62D666D7}"/>
              </a:ext>
            </a:extLst>
          </p:cNvPr>
          <p:cNvSpPr>
            <a:spLocks noGrp="1"/>
          </p:cNvSpPr>
          <p:nvPr>
            <p:ph type="body" sz="quarter" idx="11"/>
          </p:nvPr>
        </p:nvSpPr>
        <p:spPr>
          <a:xfrm>
            <a:off x="694795" y="795131"/>
            <a:ext cx="10802409" cy="6062868"/>
          </a:xfrm>
        </p:spPr>
        <p:txBody>
          <a:bodyPr numCol="2"/>
          <a:lstStyle/>
          <a:p>
            <a:pPr algn="l">
              <a:lnSpc>
                <a:spcPct val="150000"/>
              </a:lnSpc>
            </a:pPr>
            <a:r>
              <a:rPr lang="en-US" sz="1400" dirty="0"/>
              <a:t>	The Mexico exhibit is mostly to show the culture and the country not all the country is the same each state has their own culture and unique food. You can say they have their own language. The slag is different and the accent too.</a:t>
            </a:r>
          </a:p>
          <a:p>
            <a:pPr algn="l">
              <a:lnSpc>
                <a:spcPct val="150000"/>
              </a:lnSpc>
            </a:pPr>
            <a:r>
              <a:rPr lang="en-US" sz="1400" dirty="0"/>
              <a:t>	Mexico is a country full of beautiful places, beaches, warm people, delicious food, and culture. Mexico is a country that sadly has some beautiful places, but they are a little dangerous to go. So, this project is to show all the country for those people that do not feel comfortable to go but they  want to know more about.</a:t>
            </a:r>
          </a:p>
          <a:p>
            <a:pPr algn="l">
              <a:lnSpc>
                <a:spcPct val="150000"/>
              </a:lnSpc>
            </a:pPr>
            <a:r>
              <a:rPr lang="en-US" sz="1400" dirty="0"/>
              <a:t>	I wont said that we do not have a drug cartels, bad people but we are more than that </a:t>
            </a:r>
          </a:p>
          <a:p>
            <a:pPr algn="l">
              <a:lnSpc>
                <a:spcPct val="150000"/>
              </a:lnSpc>
            </a:pPr>
            <a:r>
              <a:rPr lang="en-US" sz="1400" dirty="0"/>
              <a:t>	In this exhibit I realize that it not just to have a great idea. The execution is important. The colors pallet is super colorful because Mexico is a very colorful country, and it is easy to combine strong colors without looking bad. They will be pictures showing the beauty and best places in Mexico without the crime. Crime is in every country so let's see the beauty and get educated in the culture.</a:t>
            </a:r>
          </a:p>
          <a:p>
            <a:pPr algn="l">
              <a:lnSpc>
                <a:spcPct val="150000"/>
              </a:lnSpc>
            </a:pPr>
            <a:r>
              <a:rPr lang="en-US" sz="1400" dirty="0"/>
              <a:t>	The fonts are easy to read so that why I choose those one so it will be easy to read, all the craziness are in the walls color and pictures so the text should be easy to read.</a:t>
            </a:r>
          </a:p>
          <a:p>
            <a:pPr algn="l">
              <a:lnSpc>
                <a:spcPct val="150000"/>
              </a:lnSpc>
            </a:pPr>
            <a:r>
              <a:rPr lang="en-US" sz="1400" dirty="0"/>
              <a:t>	Kiosks will show the different cultures, dances, food and language each state but mostly the History with their important dates.</a:t>
            </a:r>
          </a:p>
          <a:p>
            <a:pPr algn="l">
              <a:lnSpc>
                <a:spcPct val="150000"/>
              </a:lnSpc>
            </a:pPr>
            <a:r>
              <a:rPr lang="en-US" sz="1400" dirty="0"/>
              <a:t>	VR rooms are the fun part of the exhibit because here you have like two options wit the headsets or just to see the pictures and listen to the music related to that room.</a:t>
            </a:r>
          </a:p>
          <a:p>
            <a:pPr algn="l">
              <a:lnSpc>
                <a:spcPct val="150000"/>
              </a:lnSpc>
            </a:pPr>
            <a:r>
              <a:rPr lang="en-US" sz="1400" dirty="0"/>
              <a:t>	I am proud Mexican that I would like to show that my country is more than one place, we have modern cities, technology, beaches, museums, educated people, big universities. We are more than a person sitting in the desert with a big hat and a tequila bottle. we are more than a drunk or illegals or those bad things people said. </a:t>
            </a:r>
          </a:p>
          <a:p>
            <a:pPr algn="l">
              <a:lnSpc>
                <a:spcPct val="100000"/>
              </a:lnSpc>
            </a:pPr>
            <a:endParaRPr lang="en-US" sz="1400" dirty="0"/>
          </a:p>
          <a:p>
            <a:pPr algn="l">
              <a:lnSpc>
                <a:spcPct val="200000"/>
              </a:lnSpc>
            </a:pPr>
            <a:endParaRPr lang="en-US" sz="1400" dirty="0"/>
          </a:p>
        </p:txBody>
      </p:sp>
      <p:sp>
        <p:nvSpPr>
          <p:cNvPr id="17" name="Title 3">
            <a:extLst>
              <a:ext uri="{FF2B5EF4-FFF2-40B4-BE49-F238E27FC236}">
                <a16:creationId xmlns:a16="http://schemas.microsoft.com/office/drawing/2014/main" id="{1FDA92D9-61B2-09EF-2646-F52F2446C958}"/>
              </a:ext>
            </a:extLst>
          </p:cNvPr>
          <p:cNvSpPr>
            <a:spLocks noGrp="1"/>
          </p:cNvSpPr>
          <p:nvPr>
            <p:ph type="title"/>
          </p:nvPr>
        </p:nvSpPr>
        <p:spPr>
          <a:xfrm>
            <a:off x="360455" y="289759"/>
            <a:ext cx="6557180" cy="505372"/>
          </a:xfrm>
        </p:spPr>
        <p:txBody>
          <a:bodyPr/>
          <a:lstStyle/>
          <a:p>
            <a:r>
              <a:rPr lang="en-US" sz="3200" dirty="0"/>
              <a:t>Written Explanation </a:t>
            </a:r>
          </a:p>
        </p:txBody>
      </p:sp>
    </p:spTree>
    <p:extLst>
      <p:ext uri="{BB962C8B-B14F-4D97-AF65-F5344CB8AC3E}">
        <p14:creationId xmlns:p14="http://schemas.microsoft.com/office/powerpoint/2010/main" val="30360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5669737" y="2956704"/>
            <a:ext cx="2448103" cy="601121"/>
          </a:xfrm>
        </p:spPr>
        <p:txBody>
          <a:bodyPr/>
          <a:lstStyle/>
          <a:p>
            <a:r>
              <a:rPr lang="en-US" dirty="0"/>
              <a:t>ESCAPE</a:t>
            </a:r>
          </a:p>
        </p:txBody>
      </p:sp>
      <p:sp>
        <p:nvSpPr>
          <p:cNvPr id="8" name="Text Placeholder 7">
            <a:extLst>
              <a:ext uri="{FF2B5EF4-FFF2-40B4-BE49-F238E27FC236}">
                <a16:creationId xmlns:a16="http://schemas.microsoft.com/office/drawing/2014/main" id="{88ACDB2D-3F60-42A4-BF9B-DE4BA7198D8D}"/>
              </a:ext>
            </a:extLst>
          </p:cNvPr>
          <p:cNvSpPr>
            <a:spLocks noGrp="1"/>
          </p:cNvSpPr>
          <p:nvPr>
            <p:ph type="body" sz="quarter" idx="11"/>
          </p:nvPr>
        </p:nvSpPr>
        <p:spPr>
          <a:xfrm>
            <a:off x="4185920" y="3078163"/>
            <a:ext cx="1341755" cy="368300"/>
          </a:xfrm>
        </p:spPr>
        <p:txBody>
          <a:bodyPr/>
          <a:lstStyle/>
          <a:p>
            <a:r>
              <a:rPr lang="en-US" dirty="0"/>
              <a:t>the great</a:t>
            </a:r>
          </a:p>
        </p:txBody>
      </p:sp>
    </p:spTree>
    <p:extLst>
      <p:ext uri="{BB962C8B-B14F-4D97-AF65-F5344CB8AC3E}">
        <p14:creationId xmlns:p14="http://schemas.microsoft.com/office/powerpoint/2010/main" val="3616238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DF55DF8-F734-48CD-ABCB-F03FB72E7E2E}"/>
              </a:ext>
            </a:extLst>
          </p:cNvPr>
          <p:cNvSpPr>
            <a:spLocks noGrp="1"/>
          </p:cNvSpPr>
          <p:nvPr>
            <p:ph type="title"/>
          </p:nvPr>
        </p:nvSpPr>
        <p:spPr>
          <a:xfrm>
            <a:off x="3639067" y="5766800"/>
            <a:ext cx="4721634" cy="676186"/>
          </a:xfrm>
        </p:spPr>
        <p:txBody>
          <a:bodyPr/>
          <a:lstStyle/>
          <a:p>
            <a:r>
              <a:rPr lang="en-US" sz="4000" b="1"/>
              <a:t>Design Principles</a:t>
            </a:r>
            <a:endParaRPr lang="en-US" sz="4000" b="1" dirty="0"/>
          </a:p>
        </p:txBody>
      </p:sp>
      <p:sp>
        <p:nvSpPr>
          <p:cNvPr id="45" name="Text Placeholder 17">
            <a:extLst>
              <a:ext uri="{FF2B5EF4-FFF2-40B4-BE49-F238E27FC236}">
                <a16:creationId xmlns:a16="http://schemas.microsoft.com/office/drawing/2014/main" id="{599D131D-40C3-4238-A834-50F2B4FE1554}"/>
              </a:ext>
            </a:extLst>
          </p:cNvPr>
          <p:cNvSpPr txBox="1">
            <a:spLocks/>
          </p:cNvSpPr>
          <p:nvPr/>
        </p:nvSpPr>
        <p:spPr>
          <a:xfrm>
            <a:off x="825054" y="1106624"/>
            <a:ext cx="2953372" cy="3293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FA5527"/>
                </a:solidFill>
                <a:effectLst/>
                <a:latin typeface="Larsseit-Bold"/>
              </a:rPr>
              <a:t>Balance and alignment</a:t>
            </a:r>
          </a:p>
          <a:p>
            <a:pPr marL="0" indent="0">
              <a:buNone/>
            </a:pPr>
            <a:r>
              <a:rPr lang="en-US" b="0" i="0" dirty="0">
                <a:solidFill>
                  <a:srgbClr val="313030"/>
                </a:solidFill>
                <a:effectLst/>
                <a:latin typeface="Atlas Grotesk Web"/>
              </a:rPr>
              <a:t>The weight can come from color, size, or texture. you can’t crowd all your heavy elements in one area of your composition</a:t>
            </a:r>
            <a:endParaRPr lang="en-US" dirty="0"/>
          </a:p>
        </p:txBody>
      </p:sp>
      <p:sp>
        <p:nvSpPr>
          <p:cNvPr id="48" name="Text Placeholder 17">
            <a:extLst>
              <a:ext uri="{FF2B5EF4-FFF2-40B4-BE49-F238E27FC236}">
                <a16:creationId xmlns:a16="http://schemas.microsoft.com/office/drawing/2014/main" id="{BBA25026-9EA7-40EC-B822-14FC1624AA80}"/>
              </a:ext>
            </a:extLst>
          </p:cNvPr>
          <p:cNvSpPr txBox="1">
            <a:spLocks/>
          </p:cNvSpPr>
          <p:nvPr/>
        </p:nvSpPr>
        <p:spPr>
          <a:xfrm>
            <a:off x="8610706" y="1232562"/>
            <a:ext cx="2953372" cy="26768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0" i="0" dirty="0">
                <a:solidFill>
                  <a:srgbClr val="FA5527"/>
                </a:solidFill>
                <a:effectLst/>
                <a:latin typeface="Larsseit-Bold"/>
              </a:rPr>
              <a:t>Contrast</a:t>
            </a:r>
          </a:p>
          <a:p>
            <a:pPr marL="0" indent="0">
              <a:buNone/>
            </a:pPr>
            <a:r>
              <a:rPr lang="en-US" b="0" i="0" dirty="0">
                <a:solidFill>
                  <a:srgbClr val="313030"/>
                </a:solidFill>
                <a:effectLst/>
                <a:latin typeface="Atlas Grotesk Web"/>
              </a:rPr>
              <a:t>Contrast is what people mean when they say a design “pops.”</a:t>
            </a:r>
          </a:p>
          <a:p>
            <a:pPr marL="0" indent="0">
              <a:buNone/>
            </a:pPr>
            <a:r>
              <a:rPr lang="en-US" b="0" i="0" dirty="0">
                <a:solidFill>
                  <a:srgbClr val="313030"/>
                </a:solidFill>
                <a:effectLst/>
                <a:latin typeface="Atlas Grotesk Web"/>
              </a:rPr>
              <a:t>Contrast creates space and difference between elements in your design. </a:t>
            </a:r>
            <a:endParaRPr lang="en-US" dirty="0"/>
          </a:p>
        </p:txBody>
      </p:sp>
      <p:pic>
        <p:nvPicPr>
          <p:cNvPr id="11" name="Picture Placeholder 10">
            <a:extLst>
              <a:ext uri="{FF2B5EF4-FFF2-40B4-BE49-F238E27FC236}">
                <a16:creationId xmlns:a16="http://schemas.microsoft.com/office/drawing/2014/main" id="{0F0024B6-8BBC-62FB-04F2-8E3B9B823045}"/>
              </a:ext>
            </a:extLst>
          </p:cNvPr>
          <p:cNvPicPr>
            <a:picLocks noGrp="1" noChangeAspect="1"/>
          </p:cNvPicPr>
          <p:nvPr>
            <p:ph type="pic" sz="quarter" idx="15"/>
          </p:nvPr>
        </p:nvPicPr>
        <p:blipFill>
          <a:blip r:embed="rId2"/>
          <a:srcRect l="9095" r="9095"/>
          <a:stretch>
            <a:fillRect/>
          </a:stretch>
        </p:blipFill>
        <p:spPr>
          <a:xfrm>
            <a:off x="4632320" y="947627"/>
            <a:ext cx="2927350" cy="3743643"/>
          </a:xfrm>
          <a:prstGeom prst="rect">
            <a:avLst/>
          </a:prstGeom>
          <a:noFill/>
          <a:ln>
            <a:noFill/>
          </a:ln>
        </p:spPr>
        <p:style>
          <a:lnRef idx="0">
            <a:scrgbClr r="0" g="0" b="0"/>
          </a:lnRef>
          <a:fillRef idx="0">
            <a:scrgbClr r="0" g="0" b="0"/>
          </a:fillRef>
          <a:effectRef idx="0">
            <a:scrgbClr r="0" g="0" b="0"/>
          </a:effectRef>
          <a:fontRef idx="minor">
            <a:schemeClr val="accent4"/>
          </a:fontRef>
        </p:style>
      </p:pic>
    </p:spTree>
    <p:extLst>
      <p:ext uri="{BB962C8B-B14F-4D97-AF65-F5344CB8AC3E}">
        <p14:creationId xmlns:p14="http://schemas.microsoft.com/office/powerpoint/2010/main" val="290392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726456" y="444575"/>
            <a:ext cx="3971633" cy="592890"/>
          </a:xfrm>
        </p:spPr>
        <p:txBody>
          <a:bodyPr>
            <a:normAutofit fontScale="90000"/>
          </a:bodyPr>
          <a:lstStyle/>
          <a:p>
            <a:r>
              <a:rPr lang="en-US" dirty="0"/>
              <a:t>Mood Board</a:t>
            </a:r>
          </a:p>
        </p:txBody>
      </p:sp>
      <p:sp>
        <p:nvSpPr>
          <p:cNvPr id="18" name="Text Placeholder 17">
            <a:extLst>
              <a:ext uri="{FF2B5EF4-FFF2-40B4-BE49-F238E27FC236}">
                <a16:creationId xmlns:a16="http://schemas.microsoft.com/office/drawing/2014/main" id="{1A6EE16D-4920-4610-B17F-E27C0CC7B475}"/>
              </a:ext>
            </a:extLst>
          </p:cNvPr>
          <p:cNvSpPr>
            <a:spLocks noGrp="1"/>
          </p:cNvSpPr>
          <p:nvPr>
            <p:ph type="body" sz="quarter" idx="18"/>
          </p:nvPr>
        </p:nvSpPr>
        <p:spPr>
          <a:xfrm>
            <a:off x="1895061" y="1378226"/>
            <a:ext cx="8534400" cy="822653"/>
          </a:xfrm>
        </p:spPr>
        <p:txBody>
          <a:bodyPr/>
          <a:lstStyle/>
          <a:p>
            <a:r>
              <a:rPr lang="en-US" sz="1800" dirty="0">
                <a:solidFill>
                  <a:srgbClr val="707070"/>
                </a:solidFill>
                <a:latin typeface="Segoe UI" panose="020B0502040204020203" pitchFamily="34" charset="0"/>
              </a:rPr>
              <a:t>Mexico, officially the United Mexican States, is a country in the southern portion of North America. It is bordered to the north by the United States; to the south and west by the Pacific Ocean; to the southeast by Guatemala, Belize, and the Caribbean Sea; and to the east by the Gulf of Mexico</a:t>
            </a:r>
            <a:endParaRPr lang="en-US" dirty="0"/>
          </a:p>
        </p:txBody>
      </p:sp>
      <p:pic>
        <p:nvPicPr>
          <p:cNvPr id="9" name="Picture Placeholder 8">
            <a:extLst>
              <a:ext uri="{FF2B5EF4-FFF2-40B4-BE49-F238E27FC236}">
                <a16:creationId xmlns:a16="http://schemas.microsoft.com/office/drawing/2014/main" id="{64BFCB3C-DF01-4C30-88AF-21B33AF89D5B}"/>
              </a:ext>
            </a:extLst>
          </p:cNvPr>
          <p:cNvPicPr>
            <a:picLocks noGrp="1" noChangeAspect="1"/>
          </p:cNvPicPr>
          <p:nvPr>
            <p:ph type="pic" sz="quarter" idx="12"/>
          </p:nvPr>
        </p:nvPicPr>
        <p:blipFill rotWithShape="1">
          <a:blip r:embed="rId2">
            <a:extLst>
              <a:ext uri="{96DAC541-7B7A-43D3-8B79-37D633B846F1}">
                <asvg:svgBlip xmlns:asvg="http://schemas.microsoft.com/office/drawing/2016/SVG/main" r:embed="rId3"/>
              </a:ext>
            </a:extLst>
          </a:blip>
          <a:srcRect l="8348" r="8348"/>
          <a:stretch/>
        </p:blipFill>
        <p:spPr/>
      </p:pic>
      <p:pic>
        <p:nvPicPr>
          <p:cNvPr id="15" name="Picture Placeholder 14">
            <a:extLst>
              <a:ext uri="{FF2B5EF4-FFF2-40B4-BE49-F238E27FC236}">
                <a16:creationId xmlns:a16="http://schemas.microsoft.com/office/drawing/2014/main" id="{12EE5ABD-5893-4165-9339-678117608A35}"/>
              </a:ext>
            </a:extLst>
          </p:cNvPr>
          <p:cNvPicPr>
            <a:picLocks noGrp="1" noChangeAspect="1"/>
          </p:cNvPicPr>
          <p:nvPr>
            <p:ph type="pic" sz="quarter" idx="13"/>
          </p:nvPr>
        </p:nvPicPr>
        <p:blipFill rotWithShape="1">
          <a:blip r:embed="rId4"/>
          <a:srcRect t="16727" b="16727"/>
          <a:stretch/>
        </p:blipFill>
        <p:spPr/>
      </p:pic>
      <p:pic>
        <p:nvPicPr>
          <p:cNvPr id="25" name="Picture Placeholder 24">
            <a:extLst>
              <a:ext uri="{FF2B5EF4-FFF2-40B4-BE49-F238E27FC236}">
                <a16:creationId xmlns:a16="http://schemas.microsoft.com/office/drawing/2014/main" id="{80E2258C-BD3D-429B-A0F6-793CE771B377}"/>
              </a:ext>
            </a:extLst>
          </p:cNvPr>
          <p:cNvPicPr>
            <a:picLocks noGrp="1" noChangeAspect="1"/>
          </p:cNvPicPr>
          <p:nvPr>
            <p:ph type="pic" sz="quarter" idx="11"/>
          </p:nvPr>
        </p:nvPicPr>
        <p:blipFill rotWithShape="1">
          <a:blip r:embed="rId5"/>
          <a:srcRect l="11785" r="11785"/>
          <a:stretch/>
        </p:blipFill>
        <p:spPr/>
      </p:pic>
      <p:pic>
        <p:nvPicPr>
          <p:cNvPr id="28" name="Picture Placeholder 27">
            <a:extLst>
              <a:ext uri="{FF2B5EF4-FFF2-40B4-BE49-F238E27FC236}">
                <a16:creationId xmlns:a16="http://schemas.microsoft.com/office/drawing/2014/main" id="{CCD21012-9AD0-423F-B6AF-E591F967A391}"/>
              </a:ext>
            </a:extLst>
          </p:cNvPr>
          <p:cNvPicPr>
            <a:picLocks noGrp="1" noChangeAspect="1"/>
          </p:cNvPicPr>
          <p:nvPr>
            <p:ph type="pic" sz="quarter" idx="10"/>
          </p:nvPr>
        </p:nvPicPr>
        <p:blipFill rotWithShape="1">
          <a:blip r:embed="rId6"/>
          <a:srcRect l="13082" r="13082"/>
          <a:stretch/>
        </p:blipFill>
        <p:spPr/>
      </p:pic>
    </p:spTree>
    <p:extLst>
      <p:ext uri="{BB962C8B-B14F-4D97-AF65-F5344CB8AC3E}">
        <p14:creationId xmlns:p14="http://schemas.microsoft.com/office/powerpoint/2010/main" val="169572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hidden="1">
            <a:extLst>
              <a:ext uri="{FF2B5EF4-FFF2-40B4-BE49-F238E27FC236}">
                <a16:creationId xmlns:a16="http://schemas.microsoft.com/office/drawing/2014/main" id="{3BBEA8E6-65FB-4BE9-BA5A-B4685D77645C}"/>
              </a:ext>
            </a:extLst>
          </p:cNvPr>
          <p:cNvSpPr>
            <a:spLocks noGrp="1"/>
          </p:cNvSpPr>
          <p:nvPr>
            <p:ph type="title"/>
          </p:nvPr>
        </p:nvSpPr>
        <p:spPr>
          <a:xfrm>
            <a:off x="0" y="365125"/>
            <a:ext cx="11337925" cy="930275"/>
          </a:xfrm>
        </p:spPr>
        <p:txBody>
          <a:bodyPr/>
          <a:lstStyle/>
          <a:p>
            <a:r>
              <a:rPr lang="en-US" dirty="0"/>
              <a:t>Slide title 7</a:t>
            </a:r>
          </a:p>
        </p:txBody>
      </p:sp>
      <p:pic>
        <p:nvPicPr>
          <p:cNvPr id="7" name="Picture Placeholder 6">
            <a:extLst>
              <a:ext uri="{FF2B5EF4-FFF2-40B4-BE49-F238E27FC236}">
                <a16:creationId xmlns:a16="http://schemas.microsoft.com/office/drawing/2014/main" id="{5C64E10F-9AE5-428C-9FC8-0280C0E58800}"/>
              </a:ext>
            </a:extLst>
          </p:cNvPr>
          <p:cNvPicPr>
            <a:picLocks noGrp="1" noChangeAspect="1"/>
          </p:cNvPicPr>
          <p:nvPr>
            <p:ph type="pic" sz="quarter" idx="13"/>
          </p:nvPr>
        </p:nvPicPr>
        <p:blipFill rotWithShape="1">
          <a:blip r:embed="rId2"/>
          <a:srcRect t="9903" b="9903"/>
          <a:stretch/>
        </p:blipFill>
        <p:spPr/>
      </p:pic>
      <p:pic>
        <p:nvPicPr>
          <p:cNvPr id="26" name="Picture Placeholder 25">
            <a:extLst>
              <a:ext uri="{FF2B5EF4-FFF2-40B4-BE49-F238E27FC236}">
                <a16:creationId xmlns:a16="http://schemas.microsoft.com/office/drawing/2014/main" id="{AF9466A6-0BD6-410E-AB5E-4E75597C6271}"/>
              </a:ext>
            </a:extLst>
          </p:cNvPr>
          <p:cNvPicPr>
            <a:picLocks noGrp="1" noChangeAspect="1"/>
          </p:cNvPicPr>
          <p:nvPr>
            <p:ph type="pic" sz="quarter" idx="16"/>
          </p:nvPr>
        </p:nvPicPr>
        <p:blipFill rotWithShape="1">
          <a:blip r:embed="rId3"/>
          <a:srcRect t="5112" b="5112"/>
          <a:stretch/>
        </p:blipFill>
        <p:spPr/>
      </p:pic>
      <p:pic>
        <p:nvPicPr>
          <p:cNvPr id="16" name="Picture Placeholder 15">
            <a:extLst>
              <a:ext uri="{FF2B5EF4-FFF2-40B4-BE49-F238E27FC236}">
                <a16:creationId xmlns:a16="http://schemas.microsoft.com/office/drawing/2014/main" id="{5B0F3980-A810-4D65-B936-27E04C1A04D4}"/>
              </a:ext>
            </a:extLst>
          </p:cNvPr>
          <p:cNvPicPr>
            <a:picLocks noGrp="1" noChangeAspect="1"/>
          </p:cNvPicPr>
          <p:nvPr>
            <p:ph type="pic" sz="quarter" idx="12"/>
          </p:nvPr>
        </p:nvPicPr>
        <p:blipFill rotWithShape="1">
          <a:blip r:embed="rId4"/>
          <a:srcRect l="7146" r="7146"/>
          <a:stretch/>
        </p:blipFill>
        <p:spPr/>
      </p:pic>
      <p:pic>
        <p:nvPicPr>
          <p:cNvPr id="30" name="Picture Placeholder 29">
            <a:extLst>
              <a:ext uri="{FF2B5EF4-FFF2-40B4-BE49-F238E27FC236}">
                <a16:creationId xmlns:a16="http://schemas.microsoft.com/office/drawing/2014/main" id="{CCD3F821-2E1E-4F14-8B79-6D52BF1F25F8}"/>
              </a:ext>
            </a:extLst>
          </p:cNvPr>
          <p:cNvPicPr>
            <a:picLocks noGrp="1" noChangeAspect="1"/>
          </p:cNvPicPr>
          <p:nvPr>
            <p:ph type="pic" sz="quarter" idx="11"/>
          </p:nvPr>
        </p:nvPicPr>
        <p:blipFill rotWithShape="1">
          <a:blip r:embed="rId5"/>
          <a:srcRect l="8716" r="8716"/>
          <a:stretch/>
        </p:blipFill>
        <p:spPr/>
      </p:pic>
      <p:pic>
        <p:nvPicPr>
          <p:cNvPr id="28" name="Picture Placeholder 27">
            <a:extLst>
              <a:ext uri="{FF2B5EF4-FFF2-40B4-BE49-F238E27FC236}">
                <a16:creationId xmlns:a16="http://schemas.microsoft.com/office/drawing/2014/main" id="{D28E01D8-897E-47A5-89B2-0F047557CEFF}"/>
              </a:ext>
            </a:extLst>
          </p:cNvPr>
          <p:cNvPicPr>
            <a:picLocks noGrp="1" noChangeAspect="1"/>
          </p:cNvPicPr>
          <p:nvPr>
            <p:ph type="pic" sz="quarter" idx="15"/>
          </p:nvPr>
        </p:nvPicPr>
        <p:blipFill rotWithShape="1">
          <a:blip r:embed="rId6"/>
          <a:srcRect l="22739" r="22739"/>
          <a:stretch/>
        </p:blipFill>
        <p:spPr/>
      </p:pic>
      <p:pic>
        <p:nvPicPr>
          <p:cNvPr id="9" name="Picture Placeholder 8">
            <a:extLst>
              <a:ext uri="{FF2B5EF4-FFF2-40B4-BE49-F238E27FC236}">
                <a16:creationId xmlns:a16="http://schemas.microsoft.com/office/drawing/2014/main" id="{C299FEA1-1FF6-465A-A060-E024AEB53B2A}"/>
              </a:ext>
            </a:extLst>
          </p:cNvPr>
          <p:cNvPicPr>
            <a:picLocks noGrp="1" noChangeAspect="1"/>
          </p:cNvPicPr>
          <p:nvPr>
            <p:ph type="pic" sz="quarter" idx="14"/>
          </p:nvPr>
        </p:nvPicPr>
        <p:blipFill rotWithShape="1">
          <a:blip r:embed="rId7"/>
          <a:srcRect l="21906" r="21906"/>
          <a:stretch/>
        </p:blipFill>
        <p:spPr/>
      </p:pic>
      <p:pic>
        <p:nvPicPr>
          <p:cNvPr id="32" name="Picture Placeholder 31">
            <a:extLst>
              <a:ext uri="{FF2B5EF4-FFF2-40B4-BE49-F238E27FC236}">
                <a16:creationId xmlns:a16="http://schemas.microsoft.com/office/drawing/2014/main" id="{AB2BD0C4-E4C3-4A17-ABF0-D2FC4B32010B}"/>
              </a:ext>
            </a:extLst>
          </p:cNvPr>
          <p:cNvPicPr>
            <a:picLocks noGrp="1" noChangeAspect="1"/>
          </p:cNvPicPr>
          <p:nvPr>
            <p:ph type="pic" sz="quarter" idx="17"/>
          </p:nvPr>
        </p:nvPicPr>
        <p:blipFill rotWithShape="1">
          <a:blip r:embed="rId8"/>
          <a:srcRect l="27960" r="27960"/>
          <a:stretch/>
        </p:blipFill>
        <p:spPr/>
      </p:pic>
      <p:pic>
        <p:nvPicPr>
          <p:cNvPr id="23" name="Picture Placeholder 22">
            <a:extLst>
              <a:ext uri="{FF2B5EF4-FFF2-40B4-BE49-F238E27FC236}">
                <a16:creationId xmlns:a16="http://schemas.microsoft.com/office/drawing/2014/main" id="{36D91BA7-EA33-4D37-8C9A-495AD4A298FE}"/>
              </a:ext>
            </a:extLst>
          </p:cNvPr>
          <p:cNvPicPr>
            <a:picLocks noGrp="1" noChangeAspect="1"/>
          </p:cNvPicPr>
          <p:nvPr>
            <p:ph type="pic" sz="quarter" idx="10"/>
          </p:nvPr>
        </p:nvPicPr>
        <p:blipFill rotWithShape="1">
          <a:blip r:embed="rId9"/>
          <a:srcRect t="6887" b="6887"/>
          <a:stretch/>
        </p:blipFill>
        <p:spPr/>
      </p:pic>
    </p:spTree>
    <p:extLst>
      <p:ext uri="{BB962C8B-B14F-4D97-AF65-F5344CB8AC3E}">
        <p14:creationId xmlns:p14="http://schemas.microsoft.com/office/powerpoint/2010/main" val="1065486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4110183" y="1199948"/>
            <a:ext cx="3971633" cy="592890"/>
          </a:xfrm>
        </p:spPr>
        <p:txBody>
          <a:bodyPr>
            <a:normAutofit fontScale="90000"/>
          </a:bodyPr>
          <a:lstStyle/>
          <a:p>
            <a:r>
              <a:rPr lang="en-US" dirty="0"/>
              <a:t>Color Chart</a:t>
            </a:r>
          </a:p>
        </p:txBody>
      </p:sp>
      <p:pic>
        <p:nvPicPr>
          <p:cNvPr id="8" name="Picture Placeholder 7">
            <a:extLst>
              <a:ext uri="{FF2B5EF4-FFF2-40B4-BE49-F238E27FC236}">
                <a16:creationId xmlns:a16="http://schemas.microsoft.com/office/drawing/2014/main" id="{0DF9246A-52C9-43C6-9A28-4B7FA85EC93A}"/>
              </a:ext>
            </a:extLst>
          </p:cNvPr>
          <p:cNvPicPr>
            <a:picLocks noGrp="1" noChangeAspect="1"/>
          </p:cNvPicPr>
          <p:nvPr>
            <p:ph type="pic" sz="quarter" idx="10"/>
          </p:nvPr>
        </p:nvPicPr>
        <p:blipFill rotWithShape="1">
          <a:blip r:embed="rId2"/>
          <a:srcRect l="15000" r="15000"/>
          <a:stretch/>
        </p:blipFill>
        <p:spPr/>
      </p:pic>
      <p:pic>
        <p:nvPicPr>
          <p:cNvPr id="19" name="Picture Placeholder 18">
            <a:extLst>
              <a:ext uri="{FF2B5EF4-FFF2-40B4-BE49-F238E27FC236}">
                <a16:creationId xmlns:a16="http://schemas.microsoft.com/office/drawing/2014/main" id="{36992397-2985-45CA-A685-9F2B8E1B7F82}"/>
              </a:ext>
            </a:extLst>
          </p:cNvPr>
          <p:cNvPicPr>
            <a:picLocks noGrp="1" noChangeAspect="1"/>
          </p:cNvPicPr>
          <p:nvPr>
            <p:ph type="pic" sz="quarter" idx="11"/>
          </p:nvPr>
        </p:nvPicPr>
        <p:blipFill rotWithShape="1">
          <a:blip r:embed="rId3"/>
          <a:srcRect l="10880" r="10880"/>
          <a:stretch/>
        </p:blipFill>
        <p:spPr/>
      </p:pic>
      <p:pic>
        <p:nvPicPr>
          <p:cNvPr id="21" name="Picture Placeholder 20">
            <a:extLst>
              <a:ext uri="{FF2B5EF4-FFF2-40B4-BE49-F238E27FC236}">
                <a16:creationId xmlns:a16="http://schemas.microsoft.com/office/drawing/2014/main" id="{DBE90DD2-843E-4330-AD23-D3E7A1925387}"/>
              </a:ext>
            </a:extLst>
          </p:cNvPr>
          <p:cNvPicPr>
            <a:picLocks noGrp="1" noChangeAspect="1"/>
          </p:cNvPicPr>
          <p:nvPr>
            <p:ph type="pic" sz="quarter" idx="12"/>
          </p:nvPr>
        </p:nvPicPr>
        <p:blipFill rotWithShape="1">
          <a:blip r:embed="rId4"/>
          <a:srcRect l="10000" r="10000"/>
          <a:stretch/>
        </p:blipFill>
        <p:spPr/>
      </p:pic>
      <p:pic>
        <p:nvPicPr>
          <p:cNvPr id="23" name="Picture Placeholder 22">
            <a:extLst>
              <a:ext uri="{FF2B5EF4-FFF2-40B4-BE49-F238E27FC236}">
                <a16:creationId xmlns:a16="http://schemas.microsoft.com/office/drawing/2014/main" id="{FD348C10-39C8-4BF3-9957-D02879F7A403}"/>
              </a:ext>
            </a:extLst>
          </p:cNvPr>
          <p:cNvPicPr>
            <a:picLocks noGrp="1" noChangeAspect="1"/>
          </p:cNvPicPr>
          <p:nvPr>
            <p:ph type="pic" sz="quarter" idx="13"/>
          </p:nvPr>
        </p:nvPicPr>
        <p:blipFill rotWithShape="1">
          <a:blip r:embed="rId5"/>
          <a:srcRect l="24771" r="24771"/>
          <a:stretch/>
        </p:blipFill>
        <p:spPr/>
      </p:pic>
    </p:spTree>
    <p:extLst>
      <p:ext uri="{BB962C8B-B14F-4D97-AF65-F5344CB8AC3E}">
        <p14:creationId xmlns:p14="http://schemas.microsoft.com/office/powerpoint/2010/main" val="1777483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Picture Placeholder 1">
            <a:extLst>
              <a:ext uri="{FF2B5EF4-FFF2-40B4-BE49-F238E27FC236}">
                <a16:creationId xmlns:a16="http://schemas.microsoft.com/office/drawing/2014/main" id="{ABEBE952-C843-031D-1EAD-C3EDA4A8E6F5}"/>
              </a:ext>
            </a:extLst>
          </p:cNvPr>
          <p:cNvSpPr>
            <a:spLocks noGrp="1"/>
          </p:cNvSpPr>
          <p:nvPr>
            <p:ph type="pic" sz="quarter" idx="12"/>
          </p:nvPr>
        </p:nvSpPr>
        <p:spPr>
          <a:xfrm>
            <a:off x="0" y="-8972"/>
            <a:ext cx="12192000" cy="6857999"/>
          </a:xfrm>
        </p:spPr>
        <p:txBody>
          <a:bodyPr/>
          <a:lstStyle/>
          <a:p>
            <a:endParaRPr lang="en-US"/>
          </a:p>
        </p:txBody>
      </p:sp>
      <p:sp>
        <p:nvSpPr>
          <p:cNvPr id="17" name="Title 3">
            <a:extLst>
              <a:ext uri="{FF2B5EF4-FFF2-40B4-BE49-F238E27FC236}">
                <a16:creationId xmlns:a16="http://schemas.microsoft.com/office/drawing/2014/main" id="{1FDA92D9-61B2-09EF-2646-F52F2446C95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Typography </a:t>
            </a:r>
          </a:p>
        </p:txBody>
      </p:sp>
      <p:pic>
        <p:nvPicPr>
          <p:cNvPr id="3" name="Graphic 2">
            <a:extLst>
              <a:ext uri="{FF2B5EF4-FFF2-40B4-BE49-F238E27FC236}">
                <a16:creationId xmlns:a16="http://schemas.microsoft.com/office/drawing/2014/main" id="{7DB3E335-40F9-586C-9480-2CE6CD3D97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7029" y="2088884"/>
            <a:ext cx="9037941" cy="4440746"/>
          </a:xfrm>
          <a:prstGeom prst="rect">
            <a:avLst/>
          </a:prstGeom>
        </p:spPr>
      </p:pic>
    </p:spTree>
    <p:extLst>
      <p:ext uri="{BB962C8B-B14F-4D97-AF65-F5344CB8AC3E}">
        <p14:creationId xmlns:p14="http://schemas.microsoft.com/office/powerpoint/2010/main" val="3702416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26F1D9-0535-474D-81AA-B405ACC2769A}"/>
              </a:ext>
            </a:extLst>
          </p:cNvPr>
          <p:cNvSpPr>
            <a:spLocks noGrp="1"/>
          </p:cNvSpPr>
          <p:nvPr>
            <p:ph type="title"/>
          </p:nvPr>
        </p:nvSpPr>
        <p:spPr>
          <a:xfrm>
            <a:off x="551056" y="476255"/>
            <a:ext cx="2431294" cy="592890"/>
          </a:xfrm>
        </p:spPr>
        <p:txBody>
          <a:bodyPr>
            <a:normAutofit/>
          </a:bodyPr>
          <a:lstStyle/>
          <a:p>
            <a:r>
              <a:rPr lang="en-US" dirty="0"/>
              <a:t>KIOSK 1</a:t>
            </a:r>
          </a:p>
        </p:txBody>
      </p:sp>
      <p:pic>
        <p:nvPicPr>
          <p:cNvPr id="17" name="Picture 16" descr="A picture containing text, whiteboard&#10;&#10;Description automatically generated">
            <a:extLst>
              <a:ext uri="{FF2B5EF4-FFF2-40B4-BE49-F238E27FC236}">
                <a16:creationId xmlns:a16="http://schemas.microsoft.com/office/drawing/2014/main" id="{19B1C83A-2725-474C-A497-3A39BDBB05AF}"/>
              </a:ext>
            </a:extLst>
          </p:cNvPr>
          <p:cNvPicPr>
            <a:picLocks noChangeAspect="1"/>
          </p:cNvPicPr>
          <p:nvPr/>
        </p:nvPicPr>
        <p:blipFill>
          <a:blip r:embed="rId2"/>
          <a:stretch>
            <a:fillRect/>
          </a:stretch>
        </p:blipFill>
        <p:spPr>
          <a:xfrm>
            <a:off x="551056" y="1069145"/>
            <a:ext cx="11089887" cy="5521730"/>
          </a:xfrm>
          <a:prstGeom prst="rect">
            <a:avLst/>
          </a:prstGeom>
        </p:spPr>
      </p:pic>
    </p:spTree>
    <p:extLst>
      <p:ext uri="{BB962C8B-B14F-4D97-AF65-F5344CB8AC3E}">
        <p14:creationId xmlns:p14="http://schemas.microsoft.com/office/powerpoint/2010/main" val="784510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
            <a:extLst>
              <a:ext uri="{FF2B5EF4-FFF2-40B4-BE49-F238E27FC236}">
                <a16:creationId xmlns:a16="http://schemas.microsoft.com/office/drawing/2014/main" id="{A475FD48-067C-2FF0-C99A-C4FDEF256DB6}"/>
              </a:ext>
            </a:extLst>
          </p:cNvPr>
          <p:cNvSpPr>
            <a:spLocks noGrp="1"/>
          </p:cNvSpPr>
          <p:nvPr>
            <p:ph type="pic" sz="quarter" idx="12"/>
          </p:nvPr>
        </p:nvSpPr>
        <p:spPr>
          <a:xfrm>
            <a:off x="0" y="0"/>
            <a:ext cx="12192000" cy="6858000"/>
          </a:xfrm>
        </p:spPr>
        <p:txBody>
          <a:bodyPr/>
          <a:lstStyle/>
          <a:p>
            <a:endParaRPr lang="en-US"/>
          </a:p>
        </p:txBody>
      </p:sp>
      <p:sp>
        <p:nvSpPr>
          <p:cNvPr id="17" name="Title 3">
            <a:extLst>
              <a:ext uri="{FF2B5EF4-FFF2-40B4-BE49-F238E27FC236}">
                <a16:creationId xmlns:a16="http://schemas.microsoft.com/office/drawing/2014/main" id="{E82720AE-6A49-CA7B-5897-D9B596374308}"/>
              </a:ext>
            </a:extLst>
          </p:cNvPr>
          <p:cNvSpPr>
            <a:spLocks noGrp="1"/>
          </p:cNvSpPr>
          <p:nvPr>
            <p:ph type="title"/>
          </p:nvPr>
        </p:nvSpPr>
        <p:spPr>
          <a:xfrm>
            <a:off x="454854" y="154745"/>
            <a:ext cx="4809839" cy="573515"/>
          </a:xfrm>
        </p:spPr>
        <p:txBody>
          <a:bodyPr/>
          <a:lstStyle/>
          <a:p>
            <a:pPr algn="l"/>
            <a:r>
              <a:rPr lang="en-US" dirty="0"/>
              <a:t>Kiosk 1</a:t>
            </a:r>
          </a:p>
        </p:txBody>
      </p:sp>
      <p:pic>
        <p:nvPicPr>
          <p:cNvPr id="12" name="Picture 11">
            <a:extLst>
              <a:ext uri="{FF2B5EF4-FFF2-40B4-BE49-F238E27FC236}">
                <a16:creationId xmlns:a16="http://schemas.microsoft.com/office/drawing/2014/main" id="{12D9E632-B39A-046D-C4B3-5A9F1A10C44F}"/>
              </a:ext>
            </a:extLst>
          </p:cNvPr>
          <p:cNvPicPr>
            <a:picLocks noChangeAspect="1"/>
          </p:cNvPicPr>
          <p:nvPr/>
        </p:nvPicPr>
        <p:blipFill>
          <a:blip r:embed="rId2"/>
          <a:stretch>
            <a:fillRect/>
          </a:stretch>
        </p:blipFill>
        <p:spPr>
          <a:xfrm>
            <a:off x="2504557" y="917711"/>
            <a:ext cx="7182886" cy="5596092"/>
          </a:xfrm>
          <a:prstGeom prst="rect">
            <a:avLst/>
          </a:prstGeom>
        </p:spPr>
      </p:pic>
    </p:spTree>
    <p:extLst>
      <p:ext uri="{BB962C8B-B14F-4D97-AF65-F5344CB8AC3E}">
        <p14:creationId xmlns:p14="http://schemas.microsoft.com/office/powerpoint/2010/main" val="3578701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FE2B995B-BDA1-4C74-A6BF-39D7473399E8}"/>
              </a:ext>
            </a:extLst>
          </p:cNvPr>
          <p:cNvSpPr txBox="1">
            <a:spLocks/>
          </p:cNvSpPr>
          <p:nvPr/>
        </p:nvSpPr>
        <p:spPr>
          <a:xfrm>
            <a:off x="551056" y="476255"/>
            <a:ext cx="2431294" cy="59289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r>
              <a:rPr lang="en-US" dirty="0"/>
              <a:t>KIOSK 2</a:t>
            </a:r>
          </a:p>
        </p:txBody>
      </p:sp>
      <p:pic>
        <p:nvPicPr>
          <p:cNvPr id="16" name="Picture 15" descr="Diagram&#10;&#10;Description automatically generated">
            <a:extLst>
              <a:ext uri="{FF2B5EF4-FFF2-40B4-BE49-F238E27FC236}">
                <a16:creationId xmlns:a16="http://schemas.microsoft.com/office/drawing/2014/main" id="{4938DD06-27F0-4051-B694-C3579AE43F54}"/>
              </a:ext>
            </a:extLst>
          </p:cNvPr>
          <p:cNvPicPr>
            <a:picLocks noChangeAspect="1"/>
          </p:cNvPicPr>
          <p:nvPr/>
        </p:nvPicPr>
        <p:blipFill>
          <a:blip r:embed="rId2"/>
          <a:stretch>
            <a:fillRect/>
          </a:stretch>
        </p:blipFill>
        <p:spPr>
          <a:xfrm>
            <a:off x="482992" y="1012875"/>
            <a:ext cx="11228292" cy="5584874"/>
          </a:xfrm>
          <a:prstGeom prst="rect">
            <a:avLst/>
          </a:prstGeom>
        </p:spPr>
      </p:pic>
    </p:spTree>
    <p:extLst>
      <p:ext uri="{BB962C8B-B14F-4D97-AF65-F5344CB8AC3E}">
        <p14:creationId xmlns:p14="http://schemas.microsoft.com/office/powerpoint/2010/main" val="3179929252"/>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potx" id="{2B636416-54E8-4E16-AB0B-F5AA070CFAB6}" vid="{7616B98B-7AA4-4FDC-BC10-3C21D4B138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{7F59BD46-EAA2-45A1-AF1E-3ECA9BC85F39}tf11292542_win32</Template>
  <TotalTime>1456</TotalTime>
  <Words>679</Words>
  <Application>Microsoft Office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Atlas Grotesk Web</vt:lpstr>
      <vt:lpstr>Calibri</vt:lpstr>
      <vt:lpstr>Franklin Gothic Book</vt:lpstr>
      <vt:lpstr>Larsseit-Bold</vt:lpstr>
      <vt:lpstr>Rockwell Extra Bold</vt:lpstr>
      <vt:lpstr>Segoe UI</vt:lpstr>
      <vt:lpstr>Office Theme</vt:lpstr>
      <vt:lpstr>This Exhibit is to immerse you in the Culture and the Country. Mexico is more than tacos and dugs cartels.  let’s get to know more about Mexico</vt:lpstr>
      <vt:lpstr>Design Principles</vt:lpstr>
      <vt:lpstr>Mood Board</vt:lpstr>
      <vt:lpstr>Slide title 7</vt:lpstr>
      <vt:lpstr>Color Chart</vt:lpstr>
      <vt:lpstr>Typography </vt:lpstr>
      <vt:lpstr>KIOSK 1</vt:lpstr>
      <vt:lpstr>Kiosk 1</vt:lpstr>
      <vt:lpstr>PowerPoint Presentation</vt:lpstr>
      <vt:lpstr>PowerPoint Presentation</vt:lpstr>
      <vt:lpstr>PowerPoint Presentation</vt:lpstr>
      <vt:lpstr>Vr Rooms</vt:lpstr>
      <vt:lpstr>Written Explanation </vt:lpstr>
      <vt:lpstr>ESCAPE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Mexico</dc:title>
  <dc:creator>Hirendira Caraveo Aragon</dc:creator>
  <cp:lastModifiedBy>Hirendira Caraveo Aragon</cp:lastModifiedBy>
  <cp:revision>35</cp:revision>
  <dcterms:created xsi:type="dcterms:W3CDTF">2022-04-28T21:50:09Z</dcterms:created>
  <dcterms:modified xsi:type="dcterms:W3CDTF">2024-12-05T15:19:04Z</dcterms:modified>
</cp:coreProperties>
</file>